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3" r:id="rId12"/>
    <p:sldId id="270" r:id="rId13"/>
    <p:sldId id="274" r:id="rId14"/>
    <p:sldId id="271" r:id="rId15"/>
    <p:sldId id="272" r:id="rId16"/>
    <p:sldId id="268" r:id="rId17"/>
    <p:sldId id="276" r:id="rId18"/>
    <p:sldId id="269" r:id="rId19"/>
  </p:sldIdLst>
  <p:sldSz cx="18288000" cy="10287000"/>
  <p:notesSz cx="6858000" cy="9144000"/>
  <p:embeddedFontLst>
    <p:embeddedFont>
      <p:font typeface="Glacial Indifference Bold" panose="020B0604020202020204" charset="0"/>
      <p:regular r:id="rId21"/>
    </p:embeddedFont>
    <p:embeddedFont>
      <p:font typeface="MediaPro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Questrial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10-12-2025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26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Etapa 3 Proyecto Capstone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140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 de Título Ingeniería en Informática</a:t>
            </a:r>
          </a:p>
          <a:p>
            <a:pPr algn="l">
              <a:lnSpc>
                <a:spcPts val="5849"/>
              </a:lnSpc>
            </a:pPr>
            <a:endParaRPr lang="en-US" sz="3962" b="1" spc="32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EDD2C-EB40-B8FF-BC4C-C8E5B078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EBE479-943D-707A-7683-906E5AED5547}"/>
              </a:ext>
            </a:extLst>
          </p:cNvPr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D731DC8-10B5-0820-7B87-67521F9E642C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4D05EF8-A02A-7881-1218-3BED313FBEBB}"/>
              </a:ext>
            </a:extLst>
          </p:cNvPr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20F1FDD-1604-9021-1BA1-913AB978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63370"/>
              </p:ext>
            </p:extLst>
          </p:nvPr>
        </p:nvGraphicFramePr>
        <p:xfrm>
          <a:off x="228600" y="1485900"/>
          <a:ext cx="17449800" cy="24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876504159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4001256780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45015700"/>
                    </a:ext>
                  </a:extLst>
                </a:gridCol>
              </a:tblGrid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77643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APEX Aplication Develoment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$238.46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$224.669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23277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Autonomous AI Database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$123.86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$116.687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2820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Office 365 (4)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$939.53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$867.960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7054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Equipo de Trabajo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$3.456,00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$3.200.000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82239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21070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1EE8F59-3BBD-D383-2033-B7AE6102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006487"/>
              </p:ext>
            </p:extLst>
          </p:nvPr>
        </p:nvGraphicFramePr>
        <p:xfrm>
          <a:off x="228600" y="4334905"/>
          <a:ext cx="17449800" cy="202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74073861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615961398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907108952"/>
                    </a:ext>
                  </a:extLst>
                </a:gridCol>
              </a:tblGrid>
              <a:tr h="400444">
                <a:tc>
                  <a:txBody>
                    <a:bodyPr/>
                    <a:lstStyle/>
                    <a:p>
                      <a:r>
                        <a:rPr lang="es-MX" dirty="0"/>
                        <a:t>RR.HH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34059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Desarrolladores (2)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$2.808,00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$2.600.000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08054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Administrador Base de datos / Backend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$,1620,00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477807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Scrum Máster /Dev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$1.512,00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$1.400.000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70783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034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3EEE84D-BFC2-6B0D-942B-545D3B852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55625"/>
              </p:ext>
            </p:extLst>
          </p:nvPr>
        </p:nvGraphicFramePr>
        <p:xfrm>
          <a:off x="228600" y="6781298"/>
          <a:ext cx="17449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157740255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207897654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6428198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6931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RR. 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96482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0128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Utilidad (10%)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$1.071,18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$989.507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1256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 Proyecto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$11.769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$10.871.641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30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B5F0-11B4-94F0-97CD-1BAA43C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E77A32-E9DC-DAE6-7BEE-5CB444E85C77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04499DC-C5E6-1F0D-E746-B97852C8F118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FA970DCE-8281-3FA9-EFA1-87AB2C072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" y="266700"/>
            <a:ext cx="17311053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AECD888-C4D3-6D10-EA4D-83421A8D16E7}"/>
              </a:ext>
            </a:extLst>
          </p:cNvPr>
          <p:cNvSpPr txBox="1">
            <a:spLocks/>
          </p:cNvSpPr>
          <p:nvPr/>
        </p:nvSpPr>
        <p:spPr>
          <a:xfrm>
            <a:off x="9022873" y="266700"/>
            <a:ext cx="752601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MEDICOS</a:t>
            </a:r>
          </a:p>
        </p:txBody>
      </p:sp>
    </p:spTree>
    <p:extLst>
      <p:ext uri="{BB962C8B-B14F-4D97-AF65-F5344CB8AC3E}">
        <p14:creationId xmlns:p14="http://schemas.microsoft.com/office/powerpoint/2010/main" val="40755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5D4C59-A04F-3332-CB07-F49F1DFEA4BD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8E6DC2-030E-C4E7-6DB3-493769FEE48B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7E4F347-E2A7-AC7B-BA66-48EE6329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228600"/>
            <a:ext cx="17511712" cy="9829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/>
          </p:cNvSpPr>
          <p:nvPr/>
        </p:nvSpPr>
        <p:spPr>
          <a:xfrm>
            <a:off x="9047905" y="250723"/>
            <a:ext cx="8396288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PACIENTES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96C1-F3A5-E0B4-09C4-2056C47B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E7CE986-45C8-6589-B0AB-1399A6E35E12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B8BCEE8-4EF7-6AA1-6B7D-9141612C9B75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CD23F808-6F95-F902-FFA2-CDBA860E0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3362"/>
            <a:ext cx="15684909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B6D2CA-7B9E-84FC-7C18-8636BAFEB6F4}"/>
              </a:ext>
            </a:extLst>
          </p:cNvPr>
          <p:cNvSpPr txBox="1">
            <a:spLocks/>
          </p:cNvSpPr>
          <p:nvPr/>
        </p:nvSpPr>
        <p:spPr>
          <a:xfrm>
            <a:off x="9144000" y="233362"/>
            <a:ext cx="730290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  <a:b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</a:b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388372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99" y="1842918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972152" y="6431922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49" y="4499854"/>
            <a:ext cx="1603511" cy="144316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-1936821" y="2024291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APEX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490328" y="8616232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883809" y="3738308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SmartWatch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ECC89-0E81-ACAA-E911-72E771AC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030" y="6700917"/>
            <a:ext cx="3000920" cy="20207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26FB6D8-E57F-F92D-B1C8-DA98767001F7}"/>
              </a:ext>
            </a:extLst>
          </p:cNvPr>
          <p:cNvSpPr txBox="1"/>
          <p:nvPr/>
        </p:nvSpPr>
        <p:spPr>
          <a:xfrm>
            <a:off x="4189249" y="6069525"/>
            <a:ext cx="160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API RestFul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4FE3E8-4562-B2F7-4CA0-45E54B963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370" y="3969140"/>
            <a:ext cx="3276599" cy="210038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C822F6A-C56B-C95A-AFF3-EEF64C711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032" y="1722641"/>
            <a:ext cx="3000920" cy="202072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BBC4751-4AD0-CCD4-EB67-E040A7C8207A}"/>
              </a:ext>
            </a:extLst>
          </p:cNvPr>
          <p:cNvSpPr txBox="1"/>
          <p:nvPr/>
        </p:nvSpPr>
        <p:spPr>
          <a:xfrm>
            <a:off x="14971538" y="6531190"/>
            <a:ext cx="126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Medico</a:t>
            </a:r>
            <a:endParaRPr lang="es-CL" sz="2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CA177E5-EB9C-308C-982F-EB02EEA60427}"/>
              </a:ext>
            </a:extLst>
          </p:cNvPr>
          <p:cNvSpPr txBox="1"/>
          <p:nvPr/>
        </p:nvSpPr>
        <p:spPr>
          <a:xfrm>
            <a:off x="14984332" y="1574215"/>
            <a:ext cx="1240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Paciente</a:t>
            </a:r>
            <a:endParaRPr lang="es-CL" sz="2400" dirty="0"/>
          </a:p>
        </p:txBody>
      </p:sp>
      <p:sp>
        <p:nvSpPr>
          <p:cNvPr id="40" name="Flecha: hacia arriba 39">
            <a:extLst>
              <a:ext uri="{FF2B5EF4-FFF2-40B4-BE49-F238E27FC236}">
                <a16:creationId xmlns:a16="http://schemas.microsoft.com/office/drawing/2014/main" id="{6280D0B2-6A69-C83D-B8C9-B235FCFC29DB}"/>
              </a:ext>
            </a:extLst>
          </p:cNvPr>
          <p:cNvSpPr/>
          <p:nvPr/>
        </p:nvSpPr>
        <p:spPr>
          <a:xfrm rot="5400000">
            <a:off x="2235363" y="4244448"/>
            <a:ext cx="988446" cy="195397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Flecha: hacia arriba 2">
            <a:extLst>
              <a:ext uri="{FF2B5EF4-FFF2-40B4-BE49-F238E27FC236}">
                <a16:creationId xmlns:a16="http://schemas.microsoft.com/office/drawing/2014/main" id="{2F67458B-A330-7247-E49E-DC334BE0B62C}"/>
              </a:ext>
            </a:extLst>
          </p:cNvPr>
          <p:cNvSpPr/>
          <p:nvPr/>
        </p:nvSpPr>
        <p:spPr>
          <a:xfrm rot="5400000">
            <a:off x="6602169" y="4453329"/>
            <a:ext cx="988446" cy="154358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0B3A4484-DE54-8889-6140-8A583C8B87F7}"/>
              </a:ext>
            </a:extLst>
          </p:cNvPr>
          <p:cNvSpPr/>
          <p:nvPr/>
        </p:nvSpPr>
        <p:spPr>
          <a:xfrm rot="17641849">
            <a:off x="12238314" y="4939001"/>
            <a:ext cx="988446" cy="31266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5D20716D-3928-BA04-CFD1-B519F95EB3BA}"/>
              </a:ext>
            </a:extLst>
          </p:cNvPr>
          <p:cNvSpPr/>
          <p:nvPr/>
        </p:nvSpPr>
        <p:spPr>
          <a:xfrm rot="14745117">
            <a:off x="12097050" y="2700472"/>
            <a:ext cx="988446" cy="286146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Flecha: a la izquierda y derecha 27">
            <a:extLst>
              <a:ext uri="{FF2B5EF4-FFF2-40B4-BE49-F238E27FC236}">
                <a16:creationId xmlns:a16="http://schemas.microsoft.com/office/drawing/2014/main" id="{659363A7-04E9-DB97-C4A1-13FB4F889F9E}"/>
              </a:ext>
            </a:extLst>
          </p:cNvPr>
          <p:cNvSpPr/>
          <p:nvPr/>
        </p:nvSpPr>
        <p:spPr>
          <a:xfrm rot="16200000">
            <a:off x="794885" y="4749901"/>
            <a:ext cx="1793136" cy="9430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5" name="APEX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7B0347CB-2D23-C710-C3A8-84F7D515F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333500"/>
            <a:ext cx="17145000" cy="865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Diseño sin título (1)">
            <a:hlinkClick r:id="" action="ppaction://media"/>
            <a:extLst>
              <a:ext uri="{FF2B5EF4-FFF2-40B4-BE49-F238E27FC236}">
                <a16:creationId xmlns:a16="http://schemas.microsoft.com/office/drawing/2014/main" id="{14EB4E8E-FEB6-AD9B-E148-8F902FC525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1485900"/>
            <a:ext cx="16459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07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2770021" y="-1324988"/>
            <a:ext cx="7698630" cy="12936974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una aplicación móvil híbrida, extendida también a smartwatch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0"/>
            <a:ext cx="6194746" cy="10814556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71703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43993" y="3416935"/>
            <a:ext cx="669909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Fundación diabetes juvenil de chile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3"/>
            <a:ext cx="18288000" cy="10525125"/>
            <a:chOff x="0" y="-1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forma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7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4065F1-436D-BE04-848A-466D4513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0426"/>
            <a:ext cx="17406584" cy="830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359</Words>
  <Application>Microsoft Office PowerPoint</Application>
  <PresentationFormat>Personalizado</PresentationFormat>
  <Paragraphs>111</Paragraphs>
  <Slides>18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Montserrat Bold</vt:lpstr>
      <vt:lpstr>Questrial</vt:lpstr>
      <vt:lpstr>Open Sauce Bold</vt:lpstr>
      <vt:lpstr>Glacial Indifference Bold</vt:lpstr>
      <vt:lpstr>Calibri</vt:lpstr>
      <vt:lpstr>Aptos</vt:lpstr>
      <vt:lpstr>Arial</vt:lpstr>
      <vt:lpstr>MediaPro</vt:lpstr>
      <vt:lpstr>Open Sauce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TOMAS . MELLA MOLINA</cp:lastModifiedBy>
  <cp:revision>37</cp:revision>
  <dcterms:created xsi:type="dcterms:W3CDTF">2006-08-16T00:00:00Z</dcterms:created>
  <dcterms:modified xsi:type="dcterms:W3CDTF">2025-12-10T21:12:46Z</dcterms:modified>
  <dc:identifier>DAG4z0DViqw</dc:identifier>
</cp:coreProperties>
</file>